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</p:sldIdLst>
  <p:sldSz cx="12192000" cy="6858000"/>
  <p:notesSz cx="6858000" cy="9144000"/>
  <p:embeddedFontLst>
    <p:embeddedFont>
      <p:font typeface="Calibri Light" panose="020F0302020204030204" pitchFamily="34" charset="0"/>
      <p:regular r:id="rId6"/>
      <p: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keyword </a:t>
            </a:r>
            <a:r>
              <a:rPr lang="en-US" b="1" dirty="0"/>
              <a:t>AS</a:t>
            </a:r>
            <a:r>
              <a:rPr lang="en-US" dirty="0"/>
              <a:t> is used to assign an alias to the column or a table. It is inserted between the column name and the column alias or between the table name and the table alias. 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62400" y="3685225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 AS "</a:t>
            </a:r>
            <a:r>
              <a:rPr lang="en-US" dirty="0" err="1">
                <a:latin typeface="+mj-lt"/>
              </a:rPr>
              <a:t>column_alias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“;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keyword </a:t>
            </a:r>
            <a:r>
              <a:rPr lang="en-US" b="1" dirty="0"/>
              <a:t>AS</a:t>
            </a:r>
            <a:r>
              <a:rPr lang="en-US" dirty="0"/>
              <a:t> is used to assign an alias to the column or a table. It is inserted between the column name and the column alias or between the table name and the table alias. 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r>
              <a:rPr lang="en-US" dirty="0" err="1" smtClean="0">
                <a:latin typeface="+mj-lt"/>
              </a:rPr>
              <a:t>Cust_id</a:t>
            </a:r>
            <a:r>
              <a:rPr lang="en-US" dirty="0" smtClean="0">
                <a:latin typeface="+mj-lt"/>
              </a:rPr>
              <a:t> </a:t>
            </a:r>
            <a:r>
              <a:rPr lang="en-US" dirty="0">
                <a:latin typeface="+mj-lt"/>
              </a:rPr>
              <a:t>AS </a:t>
            </a:r>
            <a:r>
              <a:rPr lang="en-US" dirty="0" smtClean="0">
                <a:latin typeface="+mj-lt"/>
              </a:rPr>
              <a:t>“Serial number”, </a:t>
            </a:r>
            <a:r>
              <a:rPr lang="en-US" dirty="0" err="1" smtClean="0">
                <a:latin typeface="+mj-lt"/>
              </a:rPr>
              <a:t>Customer_name</a:t>
            </a:r>
            <a:r>
              <a:rPr lang="en-US" dirty="0" smtClean="0">
                <a:latin typeface="+mj-lt"/>
              </a:rPr>
              <a:t> as name, Age as </a:t>
            </a:r>
            <a:r>
              <a:rPr lang="en-US" dirty="0" err="1" smtClean="0">
                <a:latin typeface="+mj-lt"/>
              </a:rPr>
              <a:t>Customer_age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</a:t>
            </a:r>
            <a:r>
              <a:rPr lang="en-US" dirty="0" smtClean="0">
                <a:latin typeface="+mj-lt"/>
              </a:rPr>
              <a:t>Customer 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4016</TotalTime>
  <Words>110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AS</vt:lpstr>
      <vt:lpstr>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91</cp:revision>
  <dcterms:created xsi:type="dcterms:W3CDTF">2018-09-26T08:50:40Z</dcterms:created>
  <dcterms:modified xsi:type="dcterms:W3CDTF">2018-12-21T07:57:57Z</dcterms:modified>
</cp:coreProperties>
</file>